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4686"/>
  </p:normalViewPr>
  <p:slideViewPr>
    <p:cSldViewPr snapToGrid="0" snapToObjects="1" showGuides="1">
      <p:cViewPr varScale="1">
        <p:scale>
          <a:sx n="102" d="100"/>
          <a:sy n="102" d="100"/>
        </p:scale>
        <p:origin x="19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2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9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9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5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7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08AA5-0A95-764C-A2BD-8CD32EA7289C}" type="datetimeFigureOut">
              <a:rPr lang="en-US" smtClean="0"/>
              <a:t>3/22/21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0612-B0B9-BA40-9D21-58D4FD4A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8174" y="240153"/>
            <a:ext cx="11569148" cy="4801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AVALIAÇÃO </a:t>
            </a:r>
            <a:endParaRPr lang="pt-BR" altLang="pt-BR" sz="28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999281"/>
            <a:ext cx="764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TRABALHO   +   PARTICIPAÇÃO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0176" y="2706730"/>
            <a:ext cx="1255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(70%)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23681" y="2706730"/>
            <a:ext cx="1255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(30%)</a:t>
            </a:r>
          </a:p>
        </p:txBody>
      </p:sp>
    </p:spTree>
    <p:extLst>
      <p:ext uri="{BB962C8B-B14F-4D97-AF65-F5344CB8AC3E}">
        <p14:creationId xmlns:p14="http://schemas.microsoft.com/office/powerpoint/2010/main" val="6132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8174" y="240153"/>
            <a:ext cx="11569148" cy="4801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TRABALHO</a:t>
            </a:r>
            <a:endParaRPr lang="pt-BR" altLang="pt-BR" sz="28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6942" y="929907"/>
            <a:ext cx="10848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200" dirty="0" smtClean="0"/>
              <a:t>Aplicar as ferramentas aprendidas durante o curso para planejar, sintetizar e analisar dados de um projeto de pesquisa em ecologia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5358" y="1903714"/>
            <a:ext cx="10848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200" dirty="0" smtClean="0"/>
              <a:t>Em dupla (preferencialmente) ou trios - </a:t>
            </a:r>
            <a:r>
              <a:rPr lang="pt-BR" sz="2200" b="1" dirty="0" smtClean="0"/>
              <a:t>no máximo 10 grupos</a:t>
            </a:r>
            <a:endParaRPr lang="pt-BR" sz="2200" dirty="0" smtClean="0"/>
          </a:p>
        </p:txBody>
      </p:sp>
      <p:grpSp>
        <p:nvGrpSpPr>
          <p:cNvPr id="18" name="Grupo 17"/>
          <p:cNvGrpSpPr/>
          <p:nvPr/>
        </p:nvGrpSpPr>
        <p:grpSpPr>
          <a:xfrm>
            <a:off x="30997" y="3554988"/>
            <a:ext cx="5672378" cy="2907525"/>
            <a:chOff x="30997" y="3814523"/>
            <a:chExt cx="5672378" cy="2907525"/>
          </a:xfrm>
        </p:grpSpPr>
        <p:sp>
          <p:nvSpPr>
            <p:cNvPr id="7" name="CaixaDeTexto 6"/>
            <p:cNvSpPr txBox="1"/>
            <p:nvPr/>
          </p:nvSpPr>
          <p:spPr>
            <a:xfrm>
              <a:off x="821410" y="3814523"/>
              <a:ext cx="35491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/>
                <a:t>FASE </a:t>
              </a:r>
              <a:r>
                <a:rPr lang="pt-BR" sz="3200" smtClean="0"/>
                <a:t>1- proposta 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98174" y="4589042"/>
              <a:ext cx="53742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Breve contexto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Definir Pergunta, Hipótese e Predição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Hipóteses Estatísticas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Delinear </a:t>
              </a:r>
              <a:r>
                <a:rPr lang="pt-BR" sz="2000" dirty="0" smtClean="0"/>
                <a:t>o desenho amostral ou experimental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0997" y="6321938"/>
              <a:ext cx="56723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rgbClr val="C00000"/>
                  </a:solidFill>
                </a:rPr>
                <a:t>Dia </a:t>
              </a:r>
              <a:r>
                <a:rPr lang="pt-BR" sz="2000" b="1" dirty="0" smtClean="0">
                  <a:solidFill>
                    <a:srgbClr val="C00000"/>
                  </a:solidFill>
                </a:rPr>
                <a:t>05</a:t>
              </a:r>
              <a:r>
                <a:rPr lang="pt-BR" sz="2000" b="1" dirty="0" smtClean="0">
                  <a:solidFill>
                    <a:srgbClr val="C00000"/>
                  </a:solidFill>
                </a:rPr>
                <a:t>/04</a:t>
              </a:r>
              <a:r>
                <a:rPr lang="pt-BR" sz="2000" dirty="0" smtClean="0">
                  <a:solidFill>
                    <a:srgbClr val="C00000"/>
                  </a:solidFill>
                </a:rPr>
                <a:t>: </a:t>
              </a:r>
              <a:r>
                <a:rPr lang="pt-BR" sz="2000" dirty="0" smtClean="0">
                  <a:solidFill>
                    <a:srgbClr val="C00000"/>
                  </a:solidFill>
                </a:rPr>
                <a:t>Apresentação em 15’ </a:t>
              </a:r>
              <a:r>
                <a:rPr lang="pt-BR" dirty="0" smtClean="0">
                  <a:solidFill>
                    <a:srgbClr val="C00000"/>
                  </a:solidFill>
                </a:rPr>
                <a:t>(máximo 5 slides)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7950631" y="3554988"/>
            <a:ext cx="4231037" cy="3083761"/>
            <a:chOff x="7950631" y="3554988"/>
            <a:chExt cx="4231037" cy="3083761"/>
          </a:xfrm>
        </p:grpSpPr>
        <p:sp>
          <p:nvSpPr>
            <p:cNvPr id="13" name="CaixaDeTexto 12"/>
            <p:cNvSpPr txBox="1"/>
            <p:nvPr/>
          </p:nvSpPr>
          <p:spPr>
            <a:xfrm>
              <a:off x="7950631" y="3554988"/>
              <a:ext cx="39166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/>
                <a:t>FASE </a:t>
              </a:r>
              <a:r>
                <a:rPr lang="pt-BR" sz="3200" smtClean="0"/>
                <a:t>2 – execução  </a:t>
              </a:r>
              <a:endParaRPr lang="pt-BR" sz="3200" dirty="0" smtClean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8291596" y="4329507"/>
              <a:ext cx="38900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Informações anteriores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Análise dos dados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Síntese dos resultados</a:t>
              </a:r>
            </a:p>
            <a:p>
              <a:pPr marL="342900" indent="-342900">
                <a:buFont typeface="Wingdings" charset="2"/>
                <a:buChar char="ü"/>
              </a:pPr>
              <a:r>
                <a:rPr lang="pt-BR" sz="2000" dirty="0" smtClean="0"/>
                <a:t>Conclusão científica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8131438" y="6238639"/>
              <a:ext cx="39528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C00000"/>
                  </a:solidFill>
                </a:rPr>
                <a:t>Dia </a:t>
              </a:r>
              <a:r>
                <a:rPr lang="pt-BR" sz="2000" b="1" dirty="0" smtClean="0">
                  <a:solidFill>
                    <a:srgbClr val="C00000"/>
                  </a:solidFill>
                </a:rPr>
                <a:t>05/05</a:t>
              </a:r>
              <a:r>
                <a:rPr lang="pt-BR" sz="2000" dirty="0" smtClean="0">
                  <a:solidFill>
                    <a:srgbClr val="C00000"/>
                  </a:solidFill>
                </a:rPr>
                <a:t>: </a:t>
              </a:r>
              <a:r>
                <a:rPr lang="pt-BR" sz="2000" dirty="0" smtClean="0">
                  <a:solidFill>
                    <a:srgbClr val="C00000"/>
                  </a:solidFill>
                </a:rPr>
                <a:t>Apresentação final (20’)</a:t>
              </a:r>
              <a:endParaRPr lang="pt-BR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8159848" y="5838529"/>
              <a:ext cx="39244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C00000"/>
                  </a:solidFill>
                </a:rPr>
                <a:t>Dias 03 e 04/05</a:t>
              </a:r>
              <a:r>
                <a:rPr lang="pt-BR" sz="2000" dirty="0" smtClean="0">
                  <a:solidFill>
                    <a:srgbClr val="C00000"/>
                  </a:solidFill>
                </a:rPr>
                <a:t>: </a:t>
              </a:r>
              <a:r>
                <a:rPr lang="pt-BR" sz="2000" dirty="0" smtClean="0">
                  <a:solidFill>
                    <a:srgbClr val="C00000"/>
                  </a:solidFill>
                </a:rPr>
                <a:t>Tira-dúvidas</a:t>
              </a:r>
              <a:endParaRPr lang="pt-BR" dirty="0" smtClean="0">
                <a:solidFill>
                  <a:srgbClr val="C00000"/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526942" y="2533342"/>
            <a:ext cx="10848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t-BR" sz="2200" dirty="0" smtClean="0"/>
              <a:t>70% da nota final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72379" y="3889168"/>
            <a:ext cx="2278251" cy="2194665"/>
            <a:chOff x="5672379" y="3889168"/>
            <a:chExt cx="2278251" cy="2194665"/>
          </a:xfrm>
        </p:grpSpPr>
        <p:grpSp>
          <p:nvGrpSpPr>
            <p:cNvPr id="19" name="Grupo 18"/>
            <p:cNvGrpSpPr/>
            <p:nvPr/>
          </p:nvGrpSpPr>
          <p:grpSpPr>
            <a:xfrm>
              <a:off x="5672379" y="3889168"/>
              <a:ext cx="2278251" cy="1907198"/>
              <a:chOff x="5672379" y="3889168"/>
              <a:chExt cx="2278251" cy="1907198"/>
            </a:xfrm>
          </p:grpSpPr>
          <p:sp>
            <p:nvSpPr>
              <p:cNvPr id="11" name="CaixaDeTexto 10"/>
              <p:cNvSpPr txBox="1"/>
              <p:nvPr/>
            </p:nvSpPr>
            <p:spPr>
              <a:xfrm>
                <a:off x="5672379" y="3889168"/>
                <a:ext cx="227825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/>
                  <a:t>Professores irão simular os dados e entregá-los para cada grupo</a:t>
                </a:r>
              </a:p>
            </p:txBody>
          </p:sp>
          <p:sp>
            <p:nvSpPr>
              <p:cNvPr id="12" name="Seta para a Direita 11"/>
              <p:cNvSpPr/>
              <p:nvPr/>
            </p:nvSpPr>
            <p:spPr>
              <a:xfrm>
                <a:off x="5703375" y="5212607"/>
                <a:ext cx="1875295" cy="58375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1" name="CaixaDeTexto 9"/>
            <p:cNvSpPr txBox="1"/>
            <p:nvPr/>
          </p:nvSpPr>
          <p:spPr>
            <a:xfrm>
              <a:off x="5731785" y="5683723"/>
              <a:ext cx="16224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rgbClr val="C00000"/>
                  </a:solidFill>
                </a:rPr>
                <a:t>até </a:t>
              </a:r>
              <a:r>
                <a:rPr lang="pt-BR" sz="2000" b="1" dirty="0" smtClean="0">
                  <a:solidFill>
                    <a:srgbClr val="C00000"/>
                  </a:solidFill>
                </a:rPr>
                <a:t>28/04</a:t>
              </a:r>
              <a:endParaRPr lang="pt-BR" dirty="0" smtClean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41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120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Camila Castanho</dc:creator>
  <cp:lastModifiedBy>Camila Castanho</cp:lastModifiedBy>
  <cp:revision>5</cp:revision>
  <dcterms:created xsi:type="dcterms:W3CDTF">2019-03-28T14:33:00Z</dcterms:created>
  <dcterms:modified xsi:type="dcterms:W3CDTF">2021-03-22T11:53:19Z</dcterms:modified>
</cp:coreProperties>
</file>